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8" r:id="rId3"/>
    <p:sldId id="282" r:id="rId4"/>
    <p:sldId id="284" r:id="rId5"/>
    <p:sldId id="285" r:id="rId6"/>
    <p:sldId id="286" r:id="rId7"/>
    <p:sldId id="287" r:id="rId8"/>
    <p:sldId id="311" r:id="rId9"/>
    <p:sldId id="288" r:id="rId10"/>
    <p:sldId id="289" r:id="rId11"/>
    <p:sldId id="290" r:id="rId12"/>
    <p:sldId id="291" r:id="rId13"/>
    <p:sldId id="312" r:id="rId14"/>
    <p:sldId id="292" r:id="rId15"/>
    <p:sldId id="293" r:id="rId16"/>
    <p:sldId id="294" r:id="rId17"/>
    <p:sldId id="295" r:id="rId18"/>
    <p:sldId id="296" r:id="rId19"/>
    <p:sldId id="313" r:id="rId20"/>
    <p:sldId id="314" r:id="rId21"/>
    <p:sldId id="297" r:id="rId22"/>
    <p:sldId id="298" r:id="rId23"/>
    <p:sldId id="299" r:id="rId24"/>
    <p:sldId id="315" r:id="rId25"/>
    <p:sldId id="300" r:id="rId26"/>
    <p:sldId id="301" r:id="rId27"/>
    <p:sldId id="302" r:id="rId28"/>
    <p:sldId id="303" r:id="rId29"/>
    <p:sldId id="316" r:id="rId30"/>
    <p:sldId id="317" r:id="rId31"/>
    <p:sldId id="304" r:id="rId32"/>
    <p:sldId id="305" r:id="rId33"/>
    <p:sldId id="306" r:id="rId34"/>
    <p:sldId id="307" r:id="rId35"/>
    <p:sldId id="259" r:id="rId3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19"/>
    <p:restoredTop sz="94628"/>
  </p:normalViewPr>
  <p:slideViewPr>
    <p:cSldViewPr snapToGrid="0">
      <p:cViewPr varScale="1">
        <p:scale>
          <a:sx n="105" d="100"/>
          <a:sy n="105" d="100"/>
        </p:scale>
        <p:origin x="9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23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customXml" Target="../customXml/item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425BED8F-D790-F1C8-7553-51536860D4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0A484DC-64D6-D962-1429-514972AA05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12E55-4BCE-E24F-A5A9-62C55C62652E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9ED8DD3-214D-C67A-6213-A4FE121C0D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AB652C-B9F7-B634-B4E9-8404D0E774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A6606-34F9-9240-93FA-078191603F8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64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5D0D7-F840-A844-874A-58EB14EF02F3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FBA1A-5A85-9E43-8A96-79316BC0878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18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PT SE_2501.jpg" descr="PPT SE_2501.jpg">
            <a:extLst>
              <a:ext uri="{FF2B5EF4-FFF2-40B4-BE49-F238E27FC236}">
                <a16:creationId xmlns:a16="http://schemas.microsoft.com/office/drawing/2014/main" id="{F91304B0-9BEC-A0BE-FED2-6C1C96CBA7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30664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096F0-F5A7-4C1D-705D-819A34B9B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802090-C2BE-689C-1202-DF11A7822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1B9009-7DA6-9DA2-0B92-B1B37EE95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ED524E7-6E33-0A25-EDC4-DFC5879E7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697F93-09E3-1F64-BFCD-D5F1ED01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B7994E-2C77-0657-D576-D1E565F8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000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CD0F7D-8A24-DA54-939B-95D83105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09F88A-B5E4-147E-C0F5-68D003909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7A8A994-275B-7FAE-7790-04C28E2B5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880719B-9CEC-6839-3741-71CA142A01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B89C03D-B5AD-7EF7-0DF3-6D4991C7E6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BCB854C-5D9C-8995-FE42-60C6D3AE62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BA39747-9715-E9E5-1EC6-062D18B2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CA1CF5C-C35D-B782-2CE4-EFEC71354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795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840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649324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rizontal foto embaix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no céu&#10;&#10;O conteúdo gerado por IA pode estar incorreto.">
            <a:extLst>
              <a:ext uri="{FF2B5EF4-FFF2-40B4-BE49-F238E27FC236}">
                <a16:creationId xmlns:a16="http://schemas.microsoft.com/office/drawing/2014/main" id="{320F1BDF-34F6-8EE2-8101-A757D92511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0070"/>
            <a:ext cx="12156318" cy="683792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43031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04339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9E3DE46-8700-3373-8454-62DBA00C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9D8BF9-F39E-8D09-1250-D38A29AA1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947D2D1-7193-129E-27D2-350339E4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431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8A5FAE-30B7-4E03-ABBF-4D8C75299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0343" y="2383971"/>
            <a:ext cx="9878786" cy="3559630"/>
          </a:xfrm>
        </p:spPr>
        <p:txBody>
          <a:bodyPr anchor="ctr"/>
          <a:lstStyle>
            <a:lvl1pPr marL="0" indent="0" algn="ctr">
              <a:buNone/>
              <a:defRPr sz="3200" i="1"/>
            </a:lvl1pPr>
            <a:lvl2pPr marL="685800" indent="-228600" algn="ctr">
              <a:buFont typeface="Fonte do Sistema Regular"/>
              <a:buChar char="–"/>
              <a:defRPr sz="2800"/>
            </a:lvl2pPr>
            <a:lvl3pPr marL="0" indent="0" algn="ctr">
              <a:buNone/>
              <a:defRPr sz="3200" b="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CE1750C8-2D84-7BE1-80FC-0BFE5923BA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7917" y="2706130"/>
            <a:ext cx="472644" cy="403138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A639578-F30E-A4CF-B953-8518277246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0186110" y="5210855"/>
            <a:ext cx="472644" cy="40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34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F36A7-8EB4-8DF9-F33D-616CF1656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DAFA0AA-3A5A-0E39-91C4-1EC81CF8FF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3882062-F76B-2772-AD89-950302910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300290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2C2553-64E7-10F8-E89F-560E194E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376BA0-1DB6-1407-DCAF-7C6C61CB9E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60998D-05EC-3154-2655-DF7E36F3F9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82A5B5-F307-21F3-3282-F11705058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687345-E768-626B-F43F-02113D78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699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E76FB1-314B-FBBE-1BF1-713947EC0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3461" y="3478695"/>
            <a:ext cx="7185991" cy="246591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23B7FA-50C2-0E6B-7924-AB5BAD568D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4856" y="1398710"/>
            <a:ext cx="2743200" cy="1630362"/>
          </a:xfrm>
        </p:spPr>
        <p:txBody>
          <a:bodyPr/>
          <a:lstStyle>
            <a:lvl1pPr marL="0" indent="0" algn="ctr">
              <a:buNone/>
              <a:defRPr sz="13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00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92D4C2B-B1F0-1E9C-62FE-043FC8BAC5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76965" y="39102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3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14503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4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A895144-C341-681E-92A6-C61DF2DB26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-12237" y="0"/>
            <a:ext cx="12216474" cy="6922669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980043" cy="5502728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5A40351-114C-C778-361D-FD70392C28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13934"/>
            <a:ext cx="5529193" cy="5436279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0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07813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oto em cima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12139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fot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448D624-5941-8EF0-1BD9-FF411604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39027E-F3C9-8AAC-CC99-C296E9D0A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4C74ECC-BAF7-03E6-DDE1-05D8ACBC621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64671" y="583914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4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1" r:id="rId7"/>
    <p:sldLayoutId id="2147483663" r:id="rId8"/>
    <p:sldLayoutId id="2147483665" r:id="rId9"/>
    <p:sldLayoutId id="2147483652" r:id="rId10"/>
    <p:sldLayoutId id="2147483653" r:id="rId11"/>
    <p:sldLayoutId id="2147483654" r:id="rId12"/>
    <p:sldLayoutId id="2147483664" r:id="rId13"/>
    <p:sldLayoutId id="2147483655" r:id="rId14"/>
    <p:sldLayoutId id="2147483656" r:id="rId15"/>
    <p:sldLayoutId id="2147483657" r:id="rId16"/>
    <p:sldLayoutId id="214748365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23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A9E248B-A467-91BE-E37B-659E0C60F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087DCA6-5570-0425-4F74-A5DF38D66C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30145" y="710860"/>
            <a:ext cx="4937502" cy="5436279"/>
          </a:xfrm>
        </p:spPr>
        <p:txBody>
          <a:bodyPr>
            <a:normAutofit/>
          </a:bodyPr>
          <a:lstStyle/>
          <a:p>
            <a:r>
              <a:rPr lang="pt-BR" dirty="0"/>
              <a:t>O SÁBADO CONTINUOU SENDO O DIA SEPARADO POR DEUS.</a:t>
            </a:r>
          </a:p>
        </p:txBody>
      </p:sp>
    </p:spTree>
    <p:extLst>
      <p:ext uri="{BB962C8B-B14F-4D97-AF65-F5344CB8AC3E}">
        <p14:creationId xmlns:p14="http://schemas.microsoft.com/office/powerpoint/2010/main" val="769759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EB7B02D-F66D-B354-9360-EB8EBB7B2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DAF9888-069A-8FFD-356E-7826D401437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98816" y="2612571"/>
            <a:ext cx="7194368" cy="3559630"/>
          </a:xfrm>
        </p:spPr>
        <p:txBody>
          <a:bodyPr/>
          <a:lstStyle/>
          <a:p>
            <a:r>
              <a:rPr lang="pt-BR" sz="2800" dirty="0"/>
              <a:t>Então, ouvi o número dos que foram selados, que era cento e quarenta e quatro mil, de todas as tribos dos filhos de Israel [...].</a:t>
            </a:r>
            <a:endParaRPr lang="pt-BR" dirty="0"/>
          </a:p>
          <a:p>
            <a:pPr lvl="1"/>
            <a:r>
              <a:rPr lang="pt-BR" sz="2400" b="1" dirty="0"/>
              <a:t> APOCALIPSE 7:4</a:t>
            </a:r>
          </a:p>
        </p:txBody>
      </p:sp>
    </p:spTree>
    <p:extLst>
      <p:ext uri="{BB962C8B-B14F-4D97-AF65-F5344CB8AC3E}">
        <p14:creationId xmlns:p14="http://schemas.microsoft.com/office/powerpoint/2010/main" val="318590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B63522-BC64-67F6-3073-53E3539EE4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B76569D-9F4F-9992-BF90-200A91A2C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SELO DA BESTA</a:t>
            </a:r>
          </a:p>
        </p:txBody>
      </p:sp>
    </p:spTree>
    <p:extLst>
      <p:ext uri="{BB962C8B-B14F-4D97-AF65-F5344CB8AC3E}">
        <p14:creationId xmlns:p14="http://schemas.microsoft.com/office/powerpoint/2010/main" val="579756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4A5B17-07A5-B4B1-E87A-15B36B115D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7BCBB97-18D1-1804-CF69-7AD3E1C7F8B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17816" y="2536371"/>
            <a:ext cx="8001544" cy="3559630"/>
          </a:xfrm>
        </p:spPr>
        <p:txBody>
          <a:bodyPr/>
          <a:lstStyle/>
          <a:p>
            <a:r>
              <a:rPr lang="pt-BR" sz="2800" dirty="0"/>
              <a:t>Proferirá palavras contra o Altíssimo, magoará os santos do Altíssimo e cuidará em mudar os tempos e a lei; e os santos lhe serão entregues nas mãos, por um tempo, dois tempos e metade de um tempo.</a:t>
            </a:r>
            <a:endParaRPr lang="pt-BR" dirty="0"/>
          </a:p>
          <a:p>
            <a:pPr lvl="1"/>
            <a:r>
              <a:rPr lang="pt-BR" sz="2400" b="1" dirty="0"/>
              <a:t>DANIEL 7:25</a:t>
            </a:r>
          </a:p>
        </p:txBody>
      </p:sp>
    </p:spTree>
    <p:extLst>
      <p:ext uri="{BB962C8B-B14F-4D97-AF65-F5344CB8AC3E}">
        <p14:creationId xmlns:p14="http://schemas.microsoft.com/office/powerpoint/2010/main" val="40539428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FB4B19-F25F-9C63-0B7B-A9E11AAFCB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9B5BAC5-F612-C473-7DFA-26501EB75B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9063" y="296636"/>
            <a:ext cx="4890657" cy="5502728"/>
          </a:xfrm>
        </p:spPr>
        <p:txBody>
          <a:bodyPr/>
          <a:lstStyle/>
          <a:p>
            <a:r>
              <a:rPr lang="pt-BR" b="0" dirty="0"/>
              <a:t>A observância do domingo é uma marca da falsa autoridade de Roma. </a:t>
            </a:r>
          </a:p>
        </p:txBody>
      </p:sp>
    </p:spTree>
    <p:extLst>
      <p:ext uri="{BB962C8B-B14F-4D97-AF65-F5344CB8AC3E}">
        <p14:creationId xmlns:p14="http://schemas.microsoft.com/office/powerpoint/2010/main" val="3921381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6E8CF4F-6F58-432C-3BFE-B545B4B4A1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7EC3F04-3FB6-7000-5D6D-7029F3C62C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662808" y="875927"/>
            <a:ext cx="5224392" cy="5436279"/>
          </a:xfrm>
        </p:spPr>
        <p:txBody>
          <a:bodyPr>
            <a:normAutofit/>
          </a:bodyPr>
          <a:lstStyle/>
          <a:p>
            <a:pPr algn="ctr"/>
            <a:r>
              <a:rPr lang="pt-BR" sz="3200" dirty="0"/>
              <a:t>A ADORAÇÃO OU VENERAÇÃO DE IMAGENS</a:t>
            </a:r>
          </a:p>
        </p:txBody>
      </p:sp>
    </p:spTree>
    <p:extLst>
      <p:ext uri="{BB962C8B-B14F-4D97-AF65-F5344CB8AC3E}">
        <p14:creationId xmlns:p14="http://schemas.microsoft.com/office/powerpoint/2010/main" val="36900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E4C56FA-6106-9B95-16EA-DEBA233BB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A1131A8D-4D77-B69E-99BF-272E821E34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6561" y="813934"/>
            <a:ext cx="4968240" cy="5436279"/>
          </a:xfrm>
        </p:spPr>
        <p:txBody>
          <a:bodyPr/>
          <a:lstStyle/>
          <a:p>
            <a:r>
              <a:rPr lang="pt-BR" b="0" dirty="0"/>
              <a:t>Outra expressão importante no texto de Daniel é a contagem de “um tempo, dois tempos e metade de um tempo”. </a:t>
            </a:r>
          </a:p>
        </p:txBody>
      </p:sp>
    </p:spTree>
    <p:extLst>
      <p:ext uri="{BB962C8B-B14F-4D97-AF65-F5344CB8AC3E}">
        <p14:creationId xmlns:p14="http://schemas.microsoft.com/office/powerpoint/2010/main" val="3460579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368E9D-31AB-53A0-82CD-EFB142AEDC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1EAA2FC-7FC1-F977-0E21-EF911E1FB5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CARACTERÍSTICAS DA SEGUNDA BESTA</a:t>
            </a:r>
          </a:p>
        </p:txBody>
      </p:sp>
    </p:spTree>
    <p:extLst>
      <p:ext uri="{BB962C8B-B14F-4D97-AF65-F5344CB8AC3E}">
        <p14:creationId xmlns:p14="http://schemas.microsoft.com/office/powerpoint/2010/main" val="2336447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07CEC0-A25D-C233-39F9-9E6DA73BCE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75454846-F23C-6BD9-80B5-DBA5257595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726871" y="3161211"/>
            <a:ext cx="6738257" cy="2431869"/>
          </a:xfrm>
        </p:spPr>
        <p:txBody>
          <a:bodyPr/>
          <a:lstStyle/>
          <a:p>
            <a:endParaRPr lang="pt-BR" dirty="0"/>
          </a:p>
          <a:p>
            <a:r>
              <a:rPr lang="pt-BR" sz="2800" dirty="0"/>
              <a:t>Vi ainda outra besta emergir da terra; possuía dois chifres, parecendo cordeiro, mas falava como dragão. </a:t>
            </a:r>
            <a:endParaRPr lang="pt-BR" dirty="0"/>
          </a:p>
          <a:p>
            <a:pPr lvl="1"/>
            <a:r>
              <a:rPr lang="pt-BR" sz="2000" b="1" dirty="0"/>
              <a:t>APOCALIPSE 13:11 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429465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FD4D2B-0975-5BA3-4875-AD2B1A93D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0D3A7D5-1E8D-6328-774E-BE6E011D04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04951" y="3008811"/>
            <a:ext cx="6738257" cy="2431869"/>
          </a:xfrm>
        </p:spPr>
        <p:txBody>
          <a:bodyPr>
            <a:normAutofit/>
          </a:bodyPr>
          <a:lstStyle/>
          <a:p>
            <a:endParaRPr lang="pt-BR" dirty="0"/>
          </a:p>
          <a:p>
            <a:r>
              <a:rPr lang="pt-BR" sz="2800" dirty="0"/>
              <a:t>[...] Faz com que a terra e os seus habitantes adorem a primeira besta, cuja ferida mortal fora curada.</a:t>
            </a:r>
            <a:endParaRPr lang="pt-BR" dirty="0"/>
          </a:p>
          <a:p>
            <a:pPr lvl="1"/>
            <a:r>
              <a:rPr lang="pt-BR" sz="2000" b="1" dirty="0"/>
              <a:t>APOCALIPSE 13:12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32421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8C55CE-B0B6-23AB-13A5-DDB561A6B0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 BESTA DO APOCALIPSE 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FA013B-DE80-94E6-BA13-F2241867C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4856" y="2293232"/>
            <a:ext cx="2743200" cy="1630362"/>
          </a:xfrm>
        </p:spPr>
        <p:txBody>
          <a:bodyPr>
            <a:normAutofit fontScale="92500" lnSpcReduction="20000"/>
          </a:bodyPr>
          <a:lstStyle/>
          <a:p>
            <a:r>
              <a:rPr lang="pt-BR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0215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9DDBFA-A83E-3F7C-2451-C531A01E12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04B0125-3A83-294E-32ED-E250A653E7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5455" y="2971801"/>
            <a:ext cx="7499169" cy="2743200"/>
          </a:xfrm>
        </p:spPr>
        <p:txBody>
          <a:bodyPr>
            <a:normAutofit lnSpcReduction="10000"/>
          </a:bodyPr>
          <a:lstStyle/>
          <a:p>
            <a:endParaRPr lang="pt-BR" dirty="0"/>
          </a:p>
          <a:p>
            <a:r>
              <a:rPr lang="pt-BR" sz="2800" dirty="0"/>
              <a:t>E lhe foi dado comunicar fôlego à imagem da besta, para que não só a imagem falasse, como ainda fizesse morrer quantos não adorassem a imagem da besta.</a:t>
            </a:r>
            <a:endParaRPr lang="pt-BR" dirty="0"/>
          </a:p>
          <a:p>
            <a:pPr lvl="1"/>
            <a:r>
              <a:rPr lang="pt-BR" sz="2000" b="1" dirty="0"/>
              <a:t>APOCALIPSE 13:15</a:t>
            </a:r>
            <a:endParaRPr lang="pt-BR" dirty="0"/>
          </a:p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9538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40CF1CC-311B-8E97-C6D8-1B131178B3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5A9EDE2-D6F6-DA0C-CA4F-9E3CE838FD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78280" y="396875"/>
            <a:ext cx="9235440" cy="3235325"/>
          </a:xfrm>
        </p:spPr>
        <p:txBody>
          <a:bodyPr>
            <a:normAutofit/>
          </a:bodyPr>
          <a:lstStyle/>
          <a:p>
            <a:r>
              <a:rPr lang="pt-BR" sz="6000" dirty="0"/>
              <a:t>A UNIÃO DA PRIMEIRA COM A SEGUNDA BESTA</a:t>
            </a:r>
          </a:p>
        </p:txBody>
      </p:sp>
    </p:spTree>
    <p:extLst>
      <p:ext uri="{BB962C8B-B14F-4D97-AF65-F5344CB8AC3E}">
        <p14:creationId xmlns:p14="http://schemas.microsoft.com/office/powerpoint/2010/main" val="2398491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DEAC169-0F58-3517-9F5B-5D17003341B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3A26CA3-3108-35D7-0593-7FCAC83C1B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91704" y="3772922"/>
            <a:ext cx="10878519" cy="3235325"/>
          </a:xfrm>
        </p:spPr>
        <p:txBody>
          <a:bodyPr>
            <a:noAutofit/>
          </a:bodyPr>
          <a:lstStyle/>
          <a:p>
            <a:r>
              <a:rPr lang="pt-BR" sz="3600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PROFECIA BÍBLICA ESTÁ NOS FALANDO DE UMA UNIÃO ENTRE AS DUAS BESTAS, SOMANDO AS FORÇAS POLÍTICAS E RELIGIOSAS.</a:t>
            </a:r>
          </a:p>
        </p:txBody>
      </p:sp>
    </p:spTree>
    <p:extLst>
      <p:ext uri="{BB962C8B-B14F-4D97-AF65-F5344CB8AC3E}">
        <p14:creationId xmlns:p14="http://schemas.microsoft.com/office/powerpoint/2010/main" val="3620141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9C3067-594E-921D-0AE6-02DC5DCEDD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D7D7042-3175-D748-370B-34A5F1E39C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11531" y="2566851"/>
            <a:ext cx="8368937" cy="3559630"/>
          </a:xfrm>
        </p:spPr>
        <p:txBody>
          <a:bodyPr/>
          <a:lstStyle/>
          <a:p>
            <a:r>
              <a:rPr lang="pt-BR" sz="2800" dirty="0"/>
              <a:t>Seduz os que habitam sobre a terra por causa dos sinais que lhe foi dado executar diante da besta, dizendo aos que habitam sobre a terra que façam uma imagem à besta [...].</a:t>
            </a:r>
          </a:p>
          <a:p>
            <a:pPr lvl="1"/>
            <a:r>
              <a:rPr lang="pt-BR" sz="2000" b="1" dirty="0"/>
              <a:t> APOCALIPSE 13:14</a:t>
            </a:r>
          </a:p>
        </p:txBody>
      </p:sp>
    </p:spTree>
    <p:extLst>
      <p:ext uri="{BB962C8B-B14F-4D97-AF65-F5344CB8AC3E}">
        <p14:creationId xmlns:p14="http://schemas.microsoft.com/office/powerpoint/2010/main" val="3396208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87B25F-9C1D-E387-67A3-AFFC9B2DE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A606D79-E9CF-157E-4076-72271FBDD17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62051" y="2566851"/>
            <a:ext cx="7613469" cy="3559630"/>
          </a:xfrm>
        </p:spPr>
        <p:txBody>
          <a:bodyPr/>
          <a:lstStyle/>
          <a:p>
            <a:r>
              <a:rPr lang="pt-BR" sz="2800" dirty="0"/>
              <a:t>Faz que lhes seja dada certa marca sobre a mão direita ou sobre a fronte [...].</a:t>
            </a:r>
          </a:p>
          <a:p>
            <a:pPr lvl="1"/>
            <a:r>
              <a:rPr lang="pt-BR" sz="2000" b="1" dirty="0"/>
              <a:t> APOCALIPSE 13:16</a:t>
            </a:r>
          </a:p>
        </p:txBody>
      </p:sp>
    </p:spTree>
    <p:extLst>
      <p:ext uri="{BB962C8B-B14F-4D97-AF65-F5344CB8AC3E}">
        <p14:creationId xmlns:p14="http://schemas.microsoft.com/office/powerpoint/2010/main" val="3921321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CC4EF61-69E8-90B8-B6BB-28EB4302DC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E7B982E-B6D1-FEBD-CE8A-DB1C48C81D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43" y="1759676"/>
            <a:ext cx="4067697" cy="2446564"/>
          </a:xfrm>
        </p:spPr>
        <p:txBody>
          <a:bodyPr>
            <a:normAutofit/>
          </a:bodyPr>
          <a:lstStyle/>
          <a:p>
            <a:r>
              <a:rPr lang="pt-BR" sz="2600" b="0" dirty="0"/>
              <a:t>A marca será imposta quando for decretada uma lei proibindo a compra e a venda àqueles que não tiverem essa marca. </a:t>
            </a:r>
          </a:p>
        </p:txBody>
      </p:sp>
    </p:spTree>
    <p:extLst>
      <p:ext uri="{BB962C8B-B14F-4D97-AF65-F5344CB8AC3E}">
        <p14:creationId xmlns:p14="http://schemas.microsoft.com/office/powerpoint/2010/main" val="3223100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323CE4-DA64-5F6C-D869-B9752B40F3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12377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5F3BDE-C668-0D5C-C377-CE09D749CD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88FA677-DBC8-25B7-0CC4-FE25B1D05E9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56121" y="813934"/>
            <a:ext cx="4815839" cy="5436279"/>
          </a:xfrm>
        </p:spPr>
        <p:txBody>
          <a:bodyPr>
            <a:normAutofit/>
          </a:bodyPr>
          <a:lstStyle/>
          <a:p>
            <a:r>
              <a:rPr lang="pt-BR" sz="3200" dirty="0"/>
              <a:t>NÃO É POR MEDO, MAS POR AMOR QUE DEUS O CHAMA. </a:t>
            </a:r>
          </a:p>
        </p:txBody>
      </p:sp>
    </p:spTree>
    <p:extLst>
      <p:ext uri="{BB962C8B-B14F-4D97-AF65-F5344CB8AC3E}">
        <p14:creationId xmlns:p14="http://schemas.microsoft.com/office/powerpoint/2010/main" val="2131861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E8CA89-BA7A-9B18-416B-5A827522AD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400209B-9F73-BE4E-9033-23C8F1C78F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5263" y="2383971"/>
            <a:ext cx="7485017" cy="3559630"/>
          </a:xfrm>
        </p:spPr>
        <p:txBody>
          <a:bodyPr>
            <a:normAutofit/>
          </a:bodyPr>
          <a:lstStyle/>
          <a:p>
            <a:r>
              <a:rPr lang="pt-BR" sz="2800" dirty="0"/>
              <a:t>Também esse beberá do vinho da cólera de Deus, preparado, sem mistura, do cálice da sua ira, e será atormentado com fogo e enxofre, diante dos santos anjos e na presença do Cordeiro.</a:t>
            </a:r>
          </a:p>
          <a:p>
            <a:pPr lvl="1"/>
            <a:r>
              <a:rPr lang="pt-BR" sz="2000" b="1" dirty="0"/>
              <a:t> APOCALIPSE 14:10</a:t>
            </a:r>
          </a:p>
        </p:txBody>
      </p:sp>
    </p:spTree>
    <p:extLst>
      <p:ext uri="{BB962C8B-B14F-4D97-AF65-F5344CB8AC3E}">
        <p14:creationId xmlns:p14="http://schemas.microsoft.com/office/powerpoint/2010/main" val="1974267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78BD17-725B-CB1F-545A-94A5408A15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3A0B3FA7-425C-3E93-9EDE-11D1502210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0023" y="2338251"/>
            <a:ext cx="7134497" cy="3559630"/>
          </a:xfrm>
        </p:spPr>
        <p:txBody>
          <a:bodyPr>
            <a:normAutofit/>
          </a:bodyPr>
          <a:lstStyle/>
          <a:p>
            <a:r>
              <a:rPr lang="pt-BR" sz="2800" dirty="0"/>
              <a:t>[...] Antes, importa obedecer a Deus </a:t>
            </a:r>
          </a:p>
          <a:p>
            <a:r>
              <a:rPr lang="pt-BR" sz="2800" dirty="0"/>
              <a:t>do que aos homens.</a:t>
            </a:r>
            <a:endParaRPr lang="pt-BR" sz="2800" b="1" dirty="0"/>
          </a:p>
          <a:p>
            <a:pPr lvl="1"/>
            <a:r>
              <a:rPr lang="pt-BR" sz="2000" b="1" dirty="0"/>
              <a:t>ATOS 5:29</a:t>
            </a:r>
          </a:p>
        </p:txBody>
      </p:sp>
    </p:spTree>
    <p:extLst>
      <p:ext uri="{BB962C8B-B14F-4D97-AF65-F5344CB8AC3E}">
        <p14:creationId xmlns:p14="http://schemas.microsoft.com/office/powerpoint/2010/main" val="230360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7000" r="-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811427B-419A-34A4-3A07-FC837CFB43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6993A69-BD81-8B1F-6DE1-021960073F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5744" y="555716"/>
            <a:ext cx="4646816" cy="5502728"/>
          </a:xfrm>
        </p:spPr>
        <p:txBody>
          <a:bodyPr>
            <a:normAutofit/>
          </a:bodyPr>
          <a:lstStyle/>
          <a:p>
            <a:r>
              <a:rPr lang="pt-BR" b="0" dirty="0"/>
              <a:t>Deus está conduzindo todas as coisas, e nada fugiu do Seu controle. </a:t>
            </a:r>
          </a:p>
        </p:txBody>
      </p:sp>
    </p:spTree>
    <p:extLst>
      <p:ext uri="{BB962C8B-B14F-4D97-AF65-F5344CB8AC3E}">
        <p14:creationId xmlns:p14="http://schemas.microsoft.com/office/powerpoint/2010/main" val="3853114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751433-5AF4-6906-C0A5-EE474E5806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B701B30-1D14-0F58-D314-154C1C3E44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60023" y="2338251"/>
            <a:ext cx="7134497" cy="3559630"/>
          </a:xfrm>
        </p:spPr>
        <p:txBody>
          <a:bodyPr>
            <a:normAutofit/>
          </a:bodyPr>
          <a:lstStyle/>
          <a:p>
            <a:r>
              <a:rPr lang="pt-BR" sz="2800" dirty="0"/>
              <a:t>[...] naquele tempo, será salvo o teu povo, todo aquele que for achado inscrito no livro.</a:t>
            </a:r>
            <a:endParaRPr lang="pt-BR" sz="2800" b="1" dirty="0"/>
          </a:p>
          <a:p>
            <a:pPr lvl="1"/>
            <a:r>
              <a:rPr lang="pt-BR" sz="2000" b="1" dirty="0"/>
              <a:t>DANIEL 12:1</a:t>
            </a:r>
          </a:p>
        </p:txBody>
      </p:sp>
    </p:spTree>
    <p:extLst>
      <p:ext uri="{BB962C8B-B14F-4D97-AF65-F5344CB8AC3E}">
        <p14:creationId xmlns:p14="http://schemas.microsoft.com/office/powerpoint/2010/main" val="4257070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BE6468-CC54-A18E-E5F0-58088668A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74004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D11103D-CE26-0FEB-FA3E-52A8D5B766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482A017-2A40-3CFF-D347-042FA55E28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7183" y="509996"/>
            <a:ext cx="4342017" cy="5502728"/>
          </a:xfrm>
        </p:spPr>
        <p:txBody>
          <a:bodyPr>
            <a:normAutofit/>
          </a:bodyPr>
          <a:lstStyle/>
          <a:p>
            <a:r>
              <a:rPr lang="pt-BR" sz="3200" dirty="0"/>
              <a:t>CRISTO NOS LIBERTA CONSTANTEMENTE. </a:t>
            </a:r>
          </a:p>
        </p:txBody>
      </p:sp>
    </p:spTree>
    <p:extLst>
      <p:ext uri="{BB962C8B-B14F-4D97-AF65-F5344CB8AC3E}">
        <p14:creationId xmlns:p14="http://schemas.microsoft.com/office/powerpoint/2010/main" val="1726410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816C6-2CE6-8B81-CC97-688D5BFFA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C6CDF3F-5AE1-4978-D103-1291FC408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85703" y="2429691"/>
            <a:ext cx="780505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Não se turbe o vosso coração; credes em Deus, crede também em mim. Na casa de meu Pai há muitas moradas. Se assim não fora, eu vo-lo teria dito. Pois vou preparar-vos lugar. E, quando eu for e vos preparar lugar, voltarei e vos receberei para mim mesmo, para que, onde eu estou, estejais vós também. </a:t>
            </a:r>
          </a:p>
          <a:p>
            <a:pPr lvl="1"/>
            <a:r>
              <a:rPr lang="pt-BR" sz="2200" b="1" dirty="0"/>
              <a:t>JOÃO 14:1-3</a:t>
            </a:r>
          </a:p>
        </p:txBody>
      </p:sp>
    </p:spTree>
    <p:extLst>
      <p:ext uri="{BB962C8B-B14F-4D97-AF65-F5344CB8AC3E}">
        <p14:creationId xmlns:p14="http://schemas.microsoft.com/office/powerpoint/2010/main" val="343058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EE9518-8BF8-507C-21CE-9F5725D06F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5">
            <a:extLst>
              <a:ext uri="{FF2B5EF4-FFF2-40B4-BE49-F238E27FC236}">
                <a16:creationId xmlns:a16="http://schemas.microsoft.com/office/drawing/2014/main" id="{B1624C64-A84F-58BF-9205-0C0160461BCF}"/>
              </a:ext>
            </a:extLst>
          </p:cNvPr>
          <p:cNvSpPr txBox="1">
            <a:spLocks/>
          </p:cNvSpPr>
          <p:nvPr/>
        </p:nvSpPr>
        <p:spPr>
          <a:xfrm>
            <a:off x="2576722" y="5045528"/>
            <a:ext cx="7038555" cy="181247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A PROMESSA DE JESUS </a:t>
            </a:r>
            <a:r>
              <a:rPr lang="pt-BR" sz="3200" b="1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SERÁ CUMPRIDA, </a:t>
            </a:r>
            <a:r>
              <a:rPr lang="pt-BR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rPr>
              <a:t>E DEPENDE DE VOCÊ QUAL CAMINHO SEGUIR.</a:t>
            </a:r>
          </a:p>
        </p:txBody>
      </p:sp>
    </p:spTree>
    <p:extLst>
      <p:ext uri="{BB962C8B-B14F-4D97-AF65-F5344CB8AC3E}">
        <p14:creationId xmlns:p14="http://schemas.microsoft.com/office/powerpoint/2010/main" val="194620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665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AE158D5-9311-4B44-E8B3-67AAABB4A0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>
            <a:extLst>
              <a:ext uri="{FF2B5EF4-FFF2-40B4-BE49-F238E27FC236}">
                <a16:creationId xmlns:a16="http://schemas.microsoft.com/office/drawing/2014/main" id="{C2D418F4-BFC7-A9DE-676F-80F30E4543AF}"/>
              </a:ext>
            </a:extLst>
          </p:cNvPr>
          <p:cNvSpPr txBox="1"/>
          <p:nvPr/>
        </p:nvSpPr>
        <p:spPr>
          <a:xfrm>
            <a:off x="1395662" y="4741856"/>
            <a:ext cx="940067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t-BR" sz="28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53923"/>
                    </a:prstClr>
                  </a:outerShdw>
                </a:effectLst>
              </a:rPr>
              <a:t>A HUMANIDADE ESTÁ SE DIVIDINDO RAPIDAMENTE EM DOIS GRUPOS: AQUELES QUE SEGUIRÃO A BESTA E A SUA IMAGEM E DO OUTRO LADO “OS QUE GUARDAM OS MANDAMENTOS DE DEUS E A FÉ EM JESUS”.</a:t>
            </a:r>
          </a:p>
        </p:txBody>
      </p:sp>
    </p:spTree>
    <p:extLst>
      <p:ext uri="{BB962C8B-B14F-4D97-AF65-F5344CB8AC3E}">
        <p14:creationId xmlns:p14="http://schemas.microsoft.com/office/powerpoint/2010/main" val="401928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2DC90-8672-079D-C61A-33B15BC5BF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EC7D0C4D-8C20-0C97-3304-FC896015B39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0" y="2399211"/>
            <a:ext cx="7437120" cy="3559630"/>
          </a:xfrm>
        </p:spPr>
        <p:txBody>
          <a:bodyPr/>
          <a:lstStyle/>
          <a:p>
            <a:r>
              <a:rPr lang="pt-BR" sz="2800" dirty="0"/>
              <a:t>Mas o Consolador, o Espírito Santo, a quem o Pai enviará em meu nome, esse vos ensinará todas as coisas e vos fará lembrar de tudo o que vos tenho dito.</a:t>
            </a:r>
          </a:p>
          <a:p>
            <a:pPr lvl="1"/>
            <a:r>
              <a:rPr lang="pt-BR" sz="2000" b="1" dirty="0"/>
              <a:t>JOÃO 14:26</a:t>
            </a:r>
          </a:p>
        </p:txBody>
      </p:sp>
    </p:spTree>
    <p:extLst>
      <p:ext uri="{BB962C8B-B14F-4D97-AF65-F5344CB8AC3E}">
        <p14:creationId xmlns:p14="http://schemas.microsoft.com/office/powerpoint/2010/main" val="3095840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8436AA-1BA2-7E48-4B57-599A2B5658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A602A3-489B-4168-43C7-10F95AF90E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O SELO DE DEUS</a:t>
            </a:r>
          </a:p>
        </p:txBody>
      </p:sp>
    </p:spTree>
    <p:extLst>
      <p:ext uri="{BB962C8B-B14F-4D97-AF65-F5344CB8AC3E}">
        <p14:creationId xmlns:p14="http://schemas.microsoft.com/office/powerpoint/2010/main" val="221990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606E8D5-347B-6705-92CD-0C8FBE363F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B59921B-F3CD-52BF-9F55-CC69E7F59CF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02031" y="2399211"/>
            <a:ext cx="7864929" cy="3559630"/>
          </a:xfrm>
        </p:spPr>
        <p:txBody>
          <a:bodyPr>
            <a:normAutofit/>
          </a:bodyPr>
          <a:lstStyle/>
          <a:p>
            <a:r>
              <a:rPr lang="pt-BR" sz="2400" dirty="0"/>
              <a:t>Se alguém adora a besta e a sua imagem e recebe a sua marca na fronte ou sobre a mão, também esse beberá do vinho da cólera de Deus, preparado, sem mistura, do cálice da sua ira, e será atormentado com fogo e enxofre, diante dos santos anjos e na presença do Cordeiro.</a:t>
            </a:r>
          </a:p>
          <a:p>
            <a:pPr lvl="1"/>
            <a:r>
              <a:rPr lang="pt-BR" sz="2000" b="1" dirty="0"/>
              <a:t>APOCALIPSE 14:9, 10</a:t>
            </a:r>
          </a:p>
        </p:txBody>
      </p:sp>
    </p:spTree>
    <p:extLst>
      <p:ext uri="{BB962C8B-B14F-4D97-AF65-F5344CB8AC3E}">
        <p14:creationId xmlns:p14="http://schemas.microsoft.com/office/powerpoint/2010/main" val="4093428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18A40-7FC0-2CA3-6501-0807475AC2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86EE676-4105-5452-992C-9E8E8C073E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39191" y="2399211"/>
            <a:ext cx="7697289" cy="3559630"/>
          </a:xfrm>
        </p:spPr>
        <p:txBody>
          <a:bodyPr>
            <a:normAutofit/>
          </a:bodyPr>
          <a:lstStyle/>
          <a:p>
            <a:r>
              <a:rPr lang="pt-BR" sz="2800" dirty="0"/>
              <a:t>Santificai os meus sábados, pois servirão de sinal entre mim e vós, para que saibais que eu sou o Senhor, vosso Deus.</a:t>
            </a:r>
          </a:p>
          <a:p>
            <a:pPr lvl="1"/>
            <a:r>
              <a:rPr lang="pt-BR" sz="2000" b="1" dirty="0"/>
              <a:t>EZEQUIEL 20:20</a:t>
            </a:r>
          </a:p>
        </p:txBody>
      </p:sp>
    </p:spTree>
    <p:extLst>
      <p:ext uri="{BB962C8B-B14F-4D97-AF65-F5344CB8AC3E}">
        <p14:creationId xmlns:p14="http://schemas.microsoft.com/office/powerpoint/2010/main" val="605905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9665391-841A-2EC8-9F01-8FEB2FC4A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7475E6CF-8BC5-2F66-6601-EB449D9016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43" y="250916"/>
            <a:ext cx="4646817" cy="5502728"/>
          </a:xfrm>
        </p:spPr>
        <p:txBody>
          <a:bodyPr/>
          <a:lstStyle/>
          <a:p>
            <a:r>
              <a:rPr lang="pt-BR" b="0" dirty="0"/>
              <a:t>O sábado foi feito para a humanidade, não para um povo específico em um tempo específico. </a:t>
            </a:r>
          </a:p>
        </p:txBody>
      </p:sp>
    </p:spTree>
    <p:extLst>
      <p:ext uri="{BB962C8B-B14F-4D97-AF65-F5344CB8AC3E}">
        <p14:creationId xmlns:p14="http://schemas.microsoft.com/office/powerpoint/2010/main" val="257163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Vermelho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7" ma:contentTypeDescription="Crie um novo documento." ma:contentTypeScope="" ma:versionID="c241d53b21d71653ebddd51323bebc54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5ffd6be992ea598de2fea53d170ce2df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</documentManagement>
</p:properties>
</file>

<file path=customXml/itemProps1.xml><?xml version="1.0" encoding="utf-8"?>
<ds:datastoreItem xmlns:ds="http://schemas.openxmlformats.org/officeDocument/2006/customXml" ds:itemID="{B90CC78D-0C23-4BD9-A2C8-1E93978E920D}"/>
</file>

<file path=customXml/itemProps2.xml><?xml version="1.0" encoding="utf-8"?>
<ds:datastoreItem xmlns:ds="http://schemas.openxmlformats.org/officeDocument/2006/customXml" ds:itemID="{9485A8C5-6274-4FC1-B4C8-8DD0E249AF09}"/>
</file>

<file path=customXml/itemProps3.xml><?xml version="1.0" encoding="utf-8"?>
<ds:datastoreItem xmlns:ds="http://schemas.openxmlformats.org/officeDocument/2006/customXml" ds:itemID="{43DCB862-9256-4AF6-B55E-90239249E15C}"/>
</file>

<file path=docProps/app.xml><?xml version="1.0" encoding="utf-8"?>
<Properties xmlns="http://schemas.openxmlformats.org/officeDocument/2006/extended-properties" xmlns:vt="http://schemas.openxmlformats.org/officeDocument/2006/docPropsVTypes">
  <TotalTime>1939</TotalTime>
  <Words>708</Words>
  <Application>Microsoft Office PowerPoint</Application>
  <PresentationFormat>Widescreen</PresentationFormat>
  <Paragraphs>50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Tema do Office</vt:lpstr>
      <vt:lpstr>PowerPoint Presentation</vt:lpstr>
      <vt:lpstr>A BESTA DO APOCALIPSE </vt:lpstr>
      <vt:lpstr>PowerPoint Presentation</vt:lpstr>
      <vt:lpstr>PowerPoint Presentation</vt:lpstr>
      <vt:lpstr>PowerPoint Presentation</vt:lpstr>
      <vt:lpstr>O SELO DE DEUS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 SELO DA BESTA</vt:lpstr>
      <vt:lpstr>PowerPoint Presentation</vt:lpstr>
      <vt:lpstr>PowerPoint Presentation</vt:lpstr>
      <vt:lpstr>PowerPoint Presentation</vt:lpstr>
      <vt:lpstr>PowerPoint Presentation</vt:lpstr>
      <vt:lpstr>CARACTERÍSTICAS DA SEGUNDA BESTA</vt:lpstr>
      <vt:lpstr>PowerPoint Presentation</vt:lpstr>
      <vt:lpstr>PowerPoint Presentation</vt:lpstr>
      <vt:lpstr>PowerPoint Presentation</vt:lpstr>
      <vt:lpstr>A UNIÃO DA PRIMEIRA COM A SEGUNDA BESTA</vt:lpstr>
      <vt:lpstr>A PROFECIA BÍBLICA ESTÁ NOS FALANDO DE UMA UNIÃO ENTRE AS DUAS BESTAS, SOMANDO AS FORÇAS POLÍTICAS E RELIGIOSAS.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marcos aurelio gularte de castro</dc:creator>
  <cp:lastModifiedBy>DSA - Beatriz de Albuquerque Ozorio Rago</cp:lastModifiedBy>
  <cp:revision>3</cp:revision>
  <dcterms:created xsi:type="dcterms:W3CDTF">2025-05-01T12:42:52Z</dcterms:created>
  <dcterms:modified xsi:type="dcterms:W3CDTF">2025-06-10T19:05:12Z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</Properties>
</file>